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F762-5C8F-44B9-83AF-DB1E2339375D}" type="datetimeFigureOut">
              <a:rPr lang="ru-RU" smtClean="0"/>
              <a:t>26.07.2016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6C5-65BF-41C1-99FB-291BF4EC8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241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F762-5C8F-44B9-83AF-DB1E2339375D}" type="datetimeFigureOut">
              <a:rPr lang="ru-RU" smtClean="0"/>
              <a:t>26.07.2016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6C5-65BF-41C1-99FB-291BF4EC8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840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F762-5C8F-44B9-83AF-DB1E2339375D}" type="datetimeFigureOut">
              <a:rPr lang="ru-RU" smtClean="0"/>
              <a:t>26.07.2016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6C5-65BF-41C1-99FB-291BF4EC8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57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F762-5C8F-44B9-83AF-DB1E2339375D}" type="datetimeFigureOut">
              <a:rPr lang="ru-RU" smtClean="0"/>
              <a:t>26.07.2016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6C5-65BF-41C1-99FB-291BF4EC8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344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F762-5C8F-44B9-83AF-DB1E2339375D}" type="datetimeFigureOut">
              <a:rPr lang="ru-RU" smtClean="0"/>
              <a:t>26.07.2016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6C5-65BF-41C1-99FB-291BF4EC8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24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F762-5C8F-44B9-83AF-DB1E2339375D}" type="datetimeFigureOut">
              <a:rPr lang="ru-RU" smtClean="0"/>
              <a:t>26.07.2016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6C5-65BF-41C1-99FB-291BF4EC8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036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F762-5C8F-44B9-83AF-DB1E2339375D}" type="datetimeFigureOut">
              <a:rPr lang="ru-RU" smtClean="0"/>
              <a:t>26.07.2016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6C5-65BF-41C1-99FB-291BF4EC8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506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F762-5C8F-44B9-83AF-DB1E2339375D}" type="datetimeFigureOut">
              <a:rPr lang="ru-RU" smtClean="0"/>
              <a:t>26.07.2016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6C5-65BF-41C1-99FB-291BF4EC8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98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F762-5C8F-44B9-83AF-DB1E2339375D}" type="datetimeFigureOut">
              <a:rPr lang="ru-RU" smtClean="0"/>
              <a:t>26.07.2016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6C5-65BF-41C1-99FB-291BF4EC8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482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F762-5C8F-44B9-83AF-DB1E2339375D}" type="datetimeFigureOut">
              <a:rPr lang="ru-RU" smtClean="0"/>
              <a:t>26.07.2016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6C5-65BF-41C1-99FB-291BF4EC8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111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F762-5C8F-44B9-83AF-DB1E2339375D}" type="datetimeFigureOut">
              <a:rPr lang="ru-RU" smtClean="0"/>
              <a:t>26.07.2016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6C5-65BF-41C1-99FB-291BF4EC8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705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DF762-5C8F-44B9-83AF-DB1E2339375D}" type="datetimeFigureOut">
              <a:rPr lang="ru-RU" smtClean="0"/>
              <a:t>26.07.2016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E76C5-65BF-41C1-99FB-291BF4EC8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80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496944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2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58" y="476672"/>
            <a:ext cx="6506484" cy="3991532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5085184"/>
            <a:ext cx="7643192" cy="104097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Подготовила воспитатель: Соловьёва Е. В.</a:t>
            </a:r>
          </a:p>
          <a:p>
            <a:pPr algn="ctr"/>
            <a:r>
              <a:rPr lang="ru-RU" sz="2400" b="1" dirty="0" smtClean="0"/>
              <a:t>МДОУ Детский сад №3 р. п. Земетчино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14076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2" b="99811" l="1510" r="99371">
                        <a14:foregroundMark x1="50598" y1="29842" x2="51668" y2="32366"/>
                        <a14:foregroundMark x1="49780" y1="28707" x2="50913" y2="31609"/>
                        <a14:foregroundMark x1="50598" y1="29022" x2="50598" y2="29022"/>
                        <a14:foregroundMark x1="52989" y1="29022" x2="52989" y2="29022"/>
                        <a14:foregroundMark x1="52486" y1="30158" x2="51857" y2="30789"/>
                        <a14:foregroundMark x1="51227" y1="31104" x2="51227" y2="31104"/>
                        <a14:foregroundMark x1="50598" y1="30347" x2="50598" y2="30347"/>
                        <a14:foregroundMark x1="50598" y1="32871" x2="50598" y2="32871"/>
                        <a14:foregroundMark x1="49780" y1="32871" x2="49780" y2="32871"/>
                        <a14:foregroundMark x1="51542" y1="30662" x2="51542" y2="30662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15" y="1315506"/>
            <a:ext cx="5460911" cy="55424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075240" cy="116205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Не ломай ветки деревьев и кустарников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5580112" y="2852936"/>
            <a:ext cx="3224337" cy="288032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Берегите деревья,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Не ломайте кусты,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Чтобы было меньше грязи, пыли,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Больше свежести и красоты.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90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29" b="97753" l="2455" r="98204">
                        <a14:foregroundMark x1="26048" y1="32362" x2="37784" y2="30662"/>
                        <a14:foregroundMark x1="36108" y1="45902" x2="46766" y2="49180"/>
                        <a14:foregroundMark x1="36108" y1="53188" x2="43293" y2="54584"/>
                        <a14:foregroundMark x1="21078" y1="53188" x2="39701" y2="58106"/>
                        <a14:foregroundMark x1="41999" y1="42987" x2="41999" y2="42987"/>
                        <a14:backgroundMark x1="22455" y1="89375" x2="22455" y2="89375"/>
                        <a14:backgroundMark x1="23713" y1="90164" x2="23713" y2="90164"/>
                        <a14:backgroundMark x1="22934" y1="89860" x2="29222" y2="92532"/>
                        <a14:backgroundMark x1="32335" y1="6375" x2="24790" y2="10018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6" y="1277408"/>
            <a:ext cx="5203846" cy="558059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859216" cy="1162050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Не рви в природе цветов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5724128" y="1988840"/>
            <a:ext cx="2808312" cy="343406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Цветок на лугу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Я сорвал на </a:t>
            </a:r>
            <a:r>
              <a:rPr lang="ru-RU" sz="2000" b="1" dirty="0" smtClean="0">
                <a:solidFill>
                  <a:srgbClr val="002060"/>
                </a:solidFill>
              </a:rPr>
              <a:t>бе</a:t>
            </a:r>
            <a:r>
              <a:rPr lang="ru-RU" sz="2000" b="1" dirty="0" smtClean="0">
                <a:solidFill>
                  <a:srgbClr val="002060"/>
                </a:solidFill>
              </a:rPr>
              <a:t>гу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Сорвал, а зачем-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Объяснить не могу.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В стакане он день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Простоял и завял.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А сколько бы он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На лугу простоял?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96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08" b="97162" l="1679" r="97095">
                        <a14:backgroundMark x1="94706" y1="46021" x2="94835" y2="54473"/>
                        <a14:backgroundMark x1="94319" y1="43183" x2="95352" y2="45589"/>
                        <a14:backgroundMark x1="94513" y1="57495" x2="93673" y2="60827"/>
                        <a14:backgroundMark x1="93028" y1="62246" x2="91672" y2="65392"/>
                        <a14:backgroundMark x1="91543" y1="66070" x2="88186" y2="72239"/>
                        <a14:backgroundMark x1="86701" y1="75571" x2="86701" y2="75571"/>
                        <a14:backgroundMark x1="86701" y1="76373" x2="86701" y2="76373"/>
                        <a14:backgroundMark x1="87024" y1="74769" x2="87024" y2="74769"/>
                        <a14:backgroundMark x1="94706" y1="60148" x2="94706" y2="60148"/>
                        <a14:backgroundMark x1="93996" y1="60827" x2="93996" y2="60827"/>
                        <a14:backgroundMark x1="93867" y1="60950" x2="93867" y2="60950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5436096" cy="557761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332656"/>
            <a:ext cx="7859216" cy="1211734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Не приноси домой здоровых птиц                     и зверьков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5652120" y="2564904"/>
            <a:ext cx="3152329" cy="208823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Для ёжиков и белок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Лес- дом родной.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Они живут там смело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И летом, и зимой.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09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3" b="98246" l="3639" r="98302">
                        <a14:backgroundMark x1="60158" y1="4114" x2="52213" y2="2964"/>
                        <a14:backgroundMark x1="52820" y1="3146" x2="45179" y2="1875"/>
                        <a14:backgroundMark x1="46938" y1="3146" x2="44997" y2="3267"/>
                        <a14:backgroundMark x1="96907" y1="47247" x2="96907" y2="47247"/>
                        <a14:backgroundMark x1="6671" y1="38717" x2="5276" y2="45372"/>
                        <a14:backgroundMark x1="4912" y1="54870" x2="4912" y2="54083"/>
                        <a14:backgroundMark x1="5276" y1="55172" x2="5276" y2="55172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5364088" cy="544779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250726"/>
            <a:ext cx="7787208" cy="1162050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Не ловите бабочек и стрекоз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5796136" y="2300468"/>
            <a:ext cx="3008313" cy="367240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Бабочка цветная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Над тобой </a:t>
            </a:r>
            <a:r>
              <a:rPr lang="ru-RU" sz="2000" b="1" dirty="0" smtClean="0">
                <a:solidFill>
                  <a:srgbClr val="002060"/>
                </a:solidFill>
              </a:rPr>
              <a:t>порхает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r>
              <a:rPr lang="ru-RU" sz="2000" b="1" dirty="0" smtClean="0">
                <a:solidFill>
                  <a:srgbClr val="002060"/>
                </a:solidFill>
              </a:rPr>
              <a:t>Стрекоза резвится,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Пляшет, </a:t>
            </a:r>
            <a:r>
              <a:rPr lang="ru-RU" sz="2000" b="1" dirty="0" smtClean="0">
                <a:solidFill>
                  <a:srgbClr val="002060"/>
                </a:solidFill>
              </a:rPr>
              <a:t>веселится.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r>
              <a:rPr lang="ru-RU" sz="2000" b="1" dirty="0" smtClean="0">
                <a:solidFill>
                  <a:srgbClr val="002060"/>
                </a:solidFill>
              </a:rPr>
              <a:t>Лету </a:t>
            </a:r>
            <a:r>
              <a:rPr lang="ru-RU" sz="2000" b="1" dirty="0" smtClean="0">
                <a:solidFill>
                  <a:srgbClr val="002060"/>
                </a:solidFill>
              </a:rPr>
              <a:t>все так рады!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Их ловить не надо.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Пусть себе летают,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Землю украшают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62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36" b="96418" l="3206" r="97989">
                        <a14:backgroundMark x1="15525" y1="20158" x2="9302" y2="27140"/>
                        <a14:backgroundMark x1="94846" y1="35216" x2="96292" y2="41287"/>
                        <a14:backgroundMark x1="9302" y1="28537" x2="9302" y2="28537"/>
                        <a14:backgroundMark x1="7982" y1="31087" x2="4651" y2="40012"/>
                        <a14:backgroundMark x1="4337" y1="40923" x2="4337" y2="40923"/>
                        <a14:backgroundMark x1="4840" y1="41712" x2="4840" y2="41712"/>
                        <a14:backgroundMark x1="4525" y1="42684" x2="4525" y2="42684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21" y="1268760"/>
            <a:ext cx="5166185" cy="558924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0"/>
            <a:ext cx="7715200" cy="1162050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Не разоряй птичьи гнезда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5724128" y="1717848"/>
            <a:ext cx="3008313" cy="4691063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Дети запомнить должны</a:t>
            </a:r>
          </a:p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И понять: </a:t>
            </a:r>
          </a:p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Гнезда у птичек</a:t>
            </a:r>
          </a:p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Нельзя разорять.</a:t>
            </a:r>
          </a:p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Если в траве</a:t>
            </a:r>
          </a:p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Увидали яйцо</a:t>
            </a:r>
          </a:p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Или услышали </a:t>
            </a:r>
          </a:p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Крики птенцов,</a:t>
            </a:r>
          </a:p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Не приближайтесь,</a:t>
            </a:r>
          </a:p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Не лезьте туда</a:t>
            </a:r>
          </a:p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И не тревожьте </a:t>
            </a:r>
          </a:p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Ни птиц, ни гнезда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734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52" b="96966" l="2357" r="96306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39010"/>
            <a:ext cx="5097693" cy="573325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-23040"/>
            <a:ext cx="7715200" cy="1162050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Не убивай лягушек и жаб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5406008" y="2060848"/>
            <a:ext cx="3591272" cy="331236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У озера свои зверюшки: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Улитки, жабы и лягушки.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И хоть их водится тут много,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Ты их, пожалуйста, не трогай!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У живности- свои заботы,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И каждая- дитя природы,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А для природы все важны,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Полезны очень и нужны.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22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91" b="98424" l="3438" r="97467">
                        <a14:foregroundMark x1="54222" y1="41091" x2="54343" y2="42848"/>
                        <a14:foregroundMark x1="54222" y1="26061" x2="50905" y2="14121"/>
                        <a14:foregroundMark x1="38902" y1="32364" x2="36490" y2="36970"/>
                        <a14:backgroundMark x1="68577" y1="5091" x2="75995" y2="8121"/>
                      </a14:backgroundRemoval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47" y="1295832"/>
            <a:ext cx="5254419" cy="556216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332656"/>
            <a:ext cx="7787208" cy="116205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Собирая ягоды, не повреждай веточки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508104" y="2780771"/>
            <a:ext cx="3368353" cy="259228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Если встретил землянику,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Куст брусники иль черники-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Нежно ягодки сорви-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А куст- оставь, побереги.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6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0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256</Words>
  <Application>Microsoft Office PowerPoint</Application>
  <PresentationFormat>Экран (4:3)</PresentationFormat>
  <Paragraphs>57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Не ломай ветки деревьев и кустарников</vt:lpstr>
      <vt:lpstr>Не рви в природе цветов</vt:lpstr>
      <vt:lpstr>Не приноси домой здоровых птиц                     и зверьков</vt:lpstr>
      <vt:lpstr>Не ловите бабочек и стрекоз</vt:lpstr>
      <vt:lpstr>Не разоряй птичьи гнезда</vt:lpstr>
      <vt:lpstr>Не убивай лягушек и жаб</vt:lpstr>
      <vt:lpstr>Собирая ягоды, не повреждай веточки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</cp:revision>
  <dcterms:created xsi:type="dcterms:W3CDTF">2016-07-26T06:51:53Z</dcterms:created>
  <dcterms:modified xsi:type="dcterms:W3CDTF">2016-07-26T17:57:22Z</dcterms:modified>
</cp:coreProperties>
</file>